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7" r:id="rId1"/>
  </p:sldMasterIdLst>
  <p:notesMasterIdLst>
    <p:notesMasterId r:id="rId9"/>
  </p:notesMasterIdLst>
  <p:sldIdLst>
    <p:sldId id="256" r:id="rId2"/>
    <p:sldId id="258" r:id="rId3"/>
    <p:sldId id="265" r:id="rId4"/>
    <p:sldId id="264" r:id="rId5"/>
    <p:sldId id="267" r:id="rId6"/>
    <p:sldId id="266" r:id="rId7"/>
    <p:sldId id="263" r:id="rId8"/>
  </p:sldIdLst>
  <p:sldSz cx="9144000" cy="6858000" type="screen4x3"/>
  <p:notesSz cx="6858000" cy="9144000"/>
  <p:embeddedFontLst>
    <p:embeddedFont>
      <p:font typeface="Myriad Pro" panose="020B050303040302020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EC8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83890" autoAdjust="0"/>
  </p:normalViewPr>
  <p:slideViewPr>
    <p:cSldViewPr snapToGrid="0">
      <p:cViewPr varScale="1">
        <p:scale>
          <a:sx n="74" d="100"/>
          <a:sy n="74" d="100"/>
        </p:scale>
        <p:origin x="-1680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B677-0BDF-46F5-8C8D-DD2FADE54453}" type="datetimeFigureOut">
              <a:rPr lang="de-DE" smtClean="0"/>
              <a:t>23.10.2016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03377-3FCC-474C-A76B-AE469289FE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3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27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59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</a:p>
          <a:p>
            <a:r>
              <a:rPr lang="de-DE" dirty="0" smtClean="0"/>
              <a:t>Haus</a:t>
            </a:r>
          </a:p>
          <a:p>
            <a:r>
              <a:rPr lang="de-DE" smtClean="0"/>
              <a:t>Vulkan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14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83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34836"/>
            <a:ext cx="8305800" cy="534216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7747907" y="274638"/>
            <a:ext cx="938892" cy="427491"/>
          </a:xfrm>
        </p:spPr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019800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4469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001600" y="1341664"/>
            <a:ext cx="5486400" cy="4114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096000"/>
            <a:ext cx="8229600" cy="457200"/>
          </a:xfrm>
        </p:spPr>
        <p:txBody>
          <a:bodyPr anchor="ctr"/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pPr lvl="0"/>
            <a:r>
              <a:rPr lang="de-DE" dirty="0"/>
              <a:t>&lt;Autor&gt;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7491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67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19900"/>
              </p:ext>
            </p:extLst>
          </p:nvPr>
        </p:nvGraphicFramePr>
        <p:xfrm>
          <a:off x="1066799" y="1221922"/>
          <a:ext cx="6329355" cy="518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5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197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II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III 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effectLst/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IV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ViiI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IX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X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 err="1"/>
              <a:t>GliedeRUNG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065338" y="1233488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1. Punkt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65338" y="1745117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2. Punkt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065337" y="2256746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3. Punkt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2065336" y="2782663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4. Punkt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2065330" y="3294987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5. Punkt</a:t>
            </a:r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065332" y="3817492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6. Punkt</a:t>
            </a:r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065331" y="4329121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7. Punkt</a:t>
            </a:r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065330" y="4851626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8. Punkt</a:t>
            </a: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065333" y="5374131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9. Punkt</a:t>
            </a:r>
          </a:p>
        </p:txBody>
      </p:sp>
      <p:sp>
        <p:nvSpPr>
          <p:cNvPr id="25" name="Textplatzhalt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2065329" y="5887845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10. Punkt</a:t>
            </a:r>
          </a:p>
        </p:txBody>
      </p:sp>
    </p:spTree>
    <p:extLst>
      <p:ext uri="{BB962C8B-B14F-4D97-AF65-F5344CB8AC3E}">
        <p14:creationId xmlns:p14="http://schemas.microsoft.com/office/powerpoint/2010/main" val="31646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6670"/>
            <a:ext cx="4038600" cy="535032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5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3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26670"/>
            <a:ext cx="4038600" cy="535032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5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3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747907" y="274638"/>
            <a:ext cx="938892" cy="427491"/>
          </a:xfrm>
        </p:spPr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6254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18621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>
                <a:latin typeface="Myriad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58384"/>
            <a:ext cx="4040188" cy="471861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18621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>
                <a:latin typeface="Myriad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758384"/>
            <a:ext cx="4041775" cy="471861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367568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E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807" y="1102180"/>
            <a:ext cx="5111750" cy="53748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309693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Zw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575049" y="1102180"/>
            <a:ext cx="5111750" cy="53748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080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89647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FE5D-AD99-458C-98F0-2CA6067FA0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76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019800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47907" y="274638"/>
            <a:ext cx="938892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2400">
                <a:solidFill>
                  <a:srgbClr val="EB6841"/>
                </a:solidFill>
                <a:latin typeface="Homestead Display" panose="02000506020000020004" pitchFamily="2" charset="0"/>
                <a:cs typeface="Consolas" panose="020B0609020204030204" pitchFamily="49" charset="0"/>
              </a:defRPr>
            </a:lvl1pPr>
          </a:lstStyle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2" r:id="rId3"/>
    <p:sldLayoutId id="2147483693" r:id="rId4"/>
    <p:sldLayoutId id="2147483686" r:id="rId5"/>
    <p:sldLayoutId id="2147483687" r:id="rId6"/>
    <p:sldLayoutId id="2147483688" r:id="rId7"/>
    <p:sldLayoutId id="2147483689" r:id="rId8"/>
    <p:sldLayoutId id="2147483695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spc="100" baseline="0">
          <a:solidFill>
            <a:srgbClr val="FFC000"/>
          </a:solidFill>
          <a:latin typeface="Homestead Display" panose="020005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◊"/>
        <a:defRPr sz="14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3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821933"/>
            <a:ext cx="8229600" cy="1438382"/>
          </a:xfrm>
        </p:spPr>
        <p:txBody>
          <a:bodyPr/>
          <a:lstStyle/>
          <a:p>
            <a:r>
              <a:rPr lang="de-DE" sz="4800" dirty="0" err="1" smtClean="0"/>
              <a:t>Room</a:t>
            </a:r>
            <a:r>
              <a:rPr lang="de-DE" sz="6600" dirty="0" err="1"/>
              <a:t>-</a:t>
            </a:r>
            <a:r>
              <a:rPr lang="de-DE" sz="6600" dirty="0" err="1" smtClean="0"/>
              <a:t>Escape</a:t>
            </a:r>
            <a:r>
              <a:rPr lang="de-DE" sz="6000" dirty="0" smtClean="0"/>
              <a:t/>
            </a:r>
            <a:br>
              <a:rPr lang="de-DE" sz="6000" dirty="0" smtClean="0"/>
            </a:br>
            <a:r>
              <a:rPr lang="de-DE" sz="4000" dirty="0" smtClean="0"/>
              <a:t>Spielentwicklung: Von der Skizze zum Virtual Reality-Spiel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6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Brainstorming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075612" y="1734843"/>
            <a:ext cx="5330825" cy="497341"/>
          </a:xfrm>
        </p:spPr>
        <p:txBody>
          <a:bodyPr/>
          <a:lstStyle/>
          <a:p>
            <a:r>
              <a:rPr lang="de-DE" dirty="0" err="1" smtClean="0"/>
              <a:t>Process</a:t>
            </a:r>
            <a:endParaRPr lang="de-DE" dirty="0" smtClean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2116708" y="2276681"/>
            <a:ext cx="5330825" cy="497341"/>
          </a:xfrm>
        </p:spPr>
        <p:txBody>
          <a:bodyPr/>
          <a:lstStyle/>
          <a:p>
            <a:r>
              <a:rPr lang="de-DE" dirty="0" smtClean="0"/>
              <a:t>Outcome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Rechteck 16"/>
          <p:cNvSpPr/>
          <p:nvPr/>
        </p:nvSpPr>
        <p:spPr bwMode="auto">
          <a:xfrm>
            <a:off x="-1" y="2774022"/>
            <a:ext cx="9119733" cy="4130163"/>
          </a:xfrm>
          <a:prstGeom prst="rect">
            <a:avLst/>
          </a:prstGeom>
          <a:solidFill>
            <a:srgbClr val="13131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Brainstorming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86613" y="-196653"/>
            <a:ext cx="5655537" cy="7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0" y="3785636"/>
            <a:ext cx="1376595" cy="24364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0" y="3816216"/>
            <a:ext cx="2286000" cy="24723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6" y="3785636"/>
            <a:ext cx="3039280" cy="2502958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Process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60" y="3816216"/>
            <a:ext cx="4903650" cy="263571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0" y="1159374"/>
            <a:ext cx="4572000" cy="25717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46" y="1159374"/>
            <a:ext cx="361626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7" y="1130158"/>
            <a:ext cx="4787757" cy="269311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92" y="3813208"/>
            <a:ext cx="4332939" cy="270660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74" y="1130158"/>
            <a:ext cx="3479058" cy="25685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5" y="3698697"/>
            <a:ext cx="3567889" cy="28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Outcome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4" y="1715785"/>
            <a:ext cx="7795729" cy="39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5" name="Smiley 4"/>
          <p:cNvSpPr/>
          <p:nvPr/>
        </p:nvSpPr>
        <p:spPr bwMode="auto">
          <a:xfrm>
            <a:off x="2668662" y="1341664"/>
            <a:ext cx="4152275" cy="4152275"/>
          </a:xfrm>
          <a:prstGeom prst="smileyFace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01384" y="5886823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By</a:t>
            </a:r>
            <a:r>
              <a:rPr lang="de-DE" dirty="0"/>
              <a:t> Bryan, Martin, Johannes, Laurent, Indira, Florentine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42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Standarddesign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My Son the Fanatic.potx" id="{4B47F8D4-F83A-4EB8-AA70-DB71C2F31446}" vid="{CFA02B2C-1606-49B7-8FF9-A814544214E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39</Words>
  <Application>Microsoft Office PowerPoint</Application>
  <PresentationFormat>Bildschirmpräsentation (4:3)</PresentationFormat>
  <Paragraphs>24</Paragraphs>
  <Slides>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6" baseType="lpstr">
      <vt:lpstr>Arial</vt:lpstr>
      <vt:lpstr>Myriad Pro</vt:lpstr>
      <vt:lpstr>Homestead Display</vt:lpstr>
      <vt:lpstr>Consolas</vt:lpstr>
      <vt:lpstr>Wingdings</vt:lpstr>
      <vt:lpstr>Courier New</vt:lpstr>
      <vt:lpstr>Calibri</vt:lpstr>
      <vt:lpstr>Verdana</vt:lpstr>
      <vt:lpstr>Presentation</vt:lpstr>
      <vt:lpstr>Room-Escape Spielentwicklung: Von der Skizze zum Virtual Reality-Spiel</vt:lpstr>
      <vt:lpstr>Room-Escape</vt:lpstr>
      <vt:lpstr>Room-Escape</vt:lpstr>
      <vt:lpstr>Room-Escape</vt:lpstr>
      <vt:lpstr>Room-Escape</vt:lpstr>
      <vt:lpstr>Room-Escape</vt:lpstr>
      <vt:lpstr>Thank you for listening!</vt:lpstr>
    </vt:vector>
  </TitlesOfParts>
  <Company>EFCSERV01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Escape</dc:title>
  <dc:creator>efcuser</dc:creator>
  <cp:lastModifiedBy>efcuser</cp:lastModifiedBy>
  <cp:revision>17</cp:revision>
  <dcterms:created xsi:type="dcterms:W3CDTF">2016-10-23T07:11:52Z</dcterms:created>
  <dcterms:modified xsi:type="dcterms:W3CDTF">2016-10-23T09:18:04Z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